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58" r:id="rId7"/>
    <p:sldId id="262" r:id="rId8"/>
    <p:sldId id="263" r:id="rId9"/>
    <p:sldId id="265" r:id="rId10"/>
    <p:sldId id="264" r:id="rId11"/>
    <p:sldId id="266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FA048"/>
    <a:srgbClr val="244F71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8E60D3D-3209-4A21-B377-37605E1CFE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B467567-C919-422D-B92D-4247DC4D3D6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D836587-7230-4FAF-98F0-C8A006B51F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399C8-056B-409B-9601-CD04BC64C875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1001C75-E606-41F4-A9B3-510EF96765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963D851-5B7F-4051-ABF3-2CDC19BFC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11F25-DBA9-452E-B842-1BF43A5B9E6F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7121B20-87C3-4C93-96D0-73432B22B64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68326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41640D-A96C-449C-BE7E-E8F69EC4A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6593E23-E361-41C3-AEE2-3DE05328032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FC9322D-6720-45A5-A44E-57341B31FD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399C8-056B-409B-9601-CD04BC64C875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A7209B1-A92D-4B6C-AC81-DE1F8D3866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27872C1-32DB-4B12-8F61-5A03575715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11F25-DBA9-452E-B842-1BF43A5B9E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7528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8F64DD51-D898-4C1B-883F-702CCFA106E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E56A121-BD53-42AF-8910-6818E28BA25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AD661AA-281C-4B36-B51F-B9E7DFA6E4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399C8-056B-409B-9601-CD04BC64C875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7FB69DF-09A0-45CF-8527-A9223B63B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2C5605D-5D1E-4AB8-8871-ED699484AC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11F25-DBA9-452E-B842-1BF43A5B9E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4814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98A636E-ADEE-48CE-BED5-49C56C241D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9F76CAC-F1EB-4CB5-849D-E4E5B3D105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1F308D6-BD12-414D-BD46-FED69E003F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399C8-056B-409B-9601-CD04BC64C875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EBED577-1B26-4366-AB11-8F118E5DF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EB6DC3C-9697-4252-9846-16A9A9CB58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11F25-DBA9-452E-B842-1BF43A5B9E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9213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ED6B56-F8B2-4E2D-A009-050E5C2A8A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B0A2C32-5A76-48D7-BD04-6CE91B524A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F3B99BE-7CF7-4B66-B44C-39871840EE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399C8-056B-409B-9601-CD04BC64C875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F3211F5-6253-472C-8053-93AAFB3CAF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135DADB-AEBB-4399-BC01-A7C1F908A6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11F25-DBA9-452E-B842-1BF43A5B9E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56860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0F4CEF-A3B5-4706-ACFB-682E4BA302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1A8C0AE-1B34-45C7-A8A6-B7A451FDD4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B99CF91-437B-4693-AA9D-DE7622EDDD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ADE7B42-9336-4C83-94FF-381A66E1E2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399C8-056B-409B-9601-CD04BC64C875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6CF9F6A-DA03-4A74-B506-E2E0B86192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7EF6112-0CF2-4D48-A20D-4F38027BB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11F25-DBA9-452E-B842-1BF43A5B9E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9934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53665F-00FE-4CDE-BC69-B74DB550E3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E864169-6419-49AD-8978-132C0D122C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068822D-080C-4D28-959B-9E8A72D8F8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44CD0303-4C05-4EEC-85BC-9B2E7D30C1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7AA9EF41-9B83-460E-A7FF-EB7F401DDB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CD4FF512-A5A3-4BFB-B26F-9C54434748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399C8-056B-409B-9601-CD04BC64C875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52C28143-842B-46A6-935F-6797B38DA6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CBDDEE7C-625A-442A-8775-B8C7191043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11F25-DBA9-452E-B842-1BF43A5B9E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85429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F30D3E-D583-407C-9CF6-7FDE3F1FCB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33E07644-5FD1-4638-B182-946F9D0B69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399C8-056B-409B-9601-CD04BC64C875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214D6FEA-F2A1-4458-B907-245386A64F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A0AAE4E-5881-4D45-9F21-18BC18CFA7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11F25-DBA9-452E-B842-1BF43A5B9E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38478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F72B75BF-FBCA-46F9-B19F-9645784812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399C8-056B-409B-9601-CD04BC64C875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ED94CA5B-E4C4-459F-9C7D-62ABC8B913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C578456-C6BF-4562-A178-6EDF4B8187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11F25-DBA9-452E-B842-1BF43A5B9E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7116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8085E6D-84AB-43E5-BD99-BD8815D553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D232167-4504-4BD7-A3E2-FC89126EB1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C9B8DD5-802F-4AB9-996C-5BAB72FE1B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D6FE1B6-1AB3-49DB-8703-CB12796593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399C8-056B-409B-9601-CD04BC64C875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782F5C8-2A75-4900-BCFE-6A4C1C5297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FDC5B7C-9BBA-4CD8-B54A-9B3115CB25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11F25-DBA9-452E-B842-1BF43A5B9E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23401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F77027-92DE-432A-8CC5-79FF7ED2B7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872A70E3-B821-453D-9649-3DA06128EF0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B9C4AC5-FE81-4A69-8769-4D50098913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E6215E8-79AC-4A88-B3B9-F1972D46B4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399C8-056B-409B-9601-CD04BC64C875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B4AE91D-4539-4B62-9B43-543181D2B3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6955696-E30C-444B-B892-F4AF72FA41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11F25-DBA9-452E-B842-1BF43A5B9E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0539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CAB55DC-3F6A-4017-84EB-8B053D7811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A813622-5E51-4EDE-91F3-596BA12B9E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2C3D781-0650-4D96-9417-5342A75027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5399C8-056B-409B-9601-CD04BC64C875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45C66CC-1C3A-4ABE-B0C5-F793FDA4035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84F7927-8C34-40F8-AD4B-F954E14BE98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111F25-DBA9-452E-B842-1BF43A5B9E6F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1D5633B-AFC7-48E9-B3A9-6933A313B9ED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5887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9A20E57-294C-436D-BA2A-2F8C66E2C1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027227"/>
            <a:ext cx="9144000" cy="2262907"/>
          </a:xfrm>
        </p:spPr>
        <p:txBody>
          <a:bodyPr>
            <a:noAutofit/>
          </a:bodyPr>
          <a:lstStyle/>
          <a:p>
            <a:pPr indent="449580" algn="ctr"/>
            <a:r>
              <a:rPr lang="ru-RU" sz="40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«Ознакомление детей старшего дошкольного возраста с профессиями взрослых через использование кейс-технологии»</a:t>
            </a:r>
            <a:endParaRPr lang="ru-RU" sz="40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B9F87E2-E32D-4207-B11F-7FCF8375A00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198702" y="5296775"/>
            <a:ext cx="9144000" cy="1655762"/>
          </a:xfrm>
        </p:spPr>
        <p:txBody>
          <a:bodyPr>
            <a:norm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ru-RU" b="1" dirty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rgbClr val="CFA04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Смирнова Галина Владимировна,</a:t>
            </a:r>
          </a:p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ru-RU" b="1" dirty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rgbClr val="CFA04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старший воспитатель</a:t>
            </a:r>
          </a:p>
        </p:txBody>
      </p:sp>
      <p:sp>
        <p:nvSpPr>
          <p:cNvPr id="4" name="Подзаголовок 2">
            <a:extLst>
              <a:ext uri="{FF2B5EF4-FFF2-40B4-BE49-F238E27FC236}">
                <a16:creationId xmlns:a16="http://schemas.microsoft.com/office/drawing/2014/main" id="{8CD079A0-9324-4E76-B42F-6FEDF1741B97}"/>
              </a:ext>
            </a:extLst>
          </p:cNvPr>
          <p:cNvSpPr txBox="1">
            <a:spLocks/>
          </p:cNvSpPr>
          <p:nvPr/>
        </p:nvSpPr>
        <p:spPr>
          <a:xfrm>
            <a:off x="1444101" y="715897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1800" b="1" dirty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rgbClr val="CFA04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МБДОУ «Детский сад «Флажок» </a:t>
            </a:r>
            <a:r>
              <a:rPr lang="ru-RU" sz="1800" b="1" dirty="0" err="1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rgbClr val="CFA04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пгт</a:t>
            </a:r>
            <a:r>
              <a:rPr lang="ru-RU" sz="1800" b="1" dirty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rgbClr val="CFA04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Гвардейское» Симферопольского района</a:t>
            </a:r>
          </a:p>
        </p:txBody>
      </p:sp>
    </p:spTree>
    <p:extLst>
      <p:ext uri="{BB962C8B-B14F-4D97-AF65-F5344CB8AC3E}">
        <p14:creationId xmlns:p14="http://schemas.microsoft.com/office/powerpoint/2010/main" val="732184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63E06B-0D8E-4CD4-A0A6-C8EBDABBB5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75052" y="409515"/>
            <a:ext cx="5905266" cy="611417"/>
          </a:xfrm>
        </p:spPr>
        <p:txBody>
          <a:bodyPr>
            <a:noAutofit/>
          </a:bodyPr>
          <a:lstStyle/>
          <a:p>
            <a:pPr algn="ctr"/>
            <a:br>
              <a:rPr lang="ru-RU" sz="5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 кейса</a:t>
            </a:r>
            <a:br>
              <a:rPr lang="ru-RU" sz="5000" dirty="0"/>
            </a:br>
            <a:endParaRPr lang="ru-RU" sz="5000" dirty="0"/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EF9B6B72-B230-4B11-9D03-6F08B65CED3A}"/>
              </a:ext>
            </a:extLst>
          </p:cNvPr>
          <p:cNvSpPr txBox="1">
            <a:spLocks/>
          </p:cNvSpPr>
          <p:nvPr/>
        </p:nvSpPr>
        <p:spPr>
          <a:xfrm>
            <a:off x="1988600" y="2380359"/>
            <a:ext cx="8744504" cy="15180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br>
              <a:rPr lang="ru-RU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блок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Что мы знаем о профессиях?</a:t>
            </a:r>
          </a:p>
          <a:p>
            <a:pPr algn="just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блок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Кому что нужно для работы?</a:t>
            </a:r>
          </a:p>
          <a:p>
            <a:pPr algn="just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блок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Результаты труда – это?</a:t>
            </a:r>
            <a:br>
              <a:rPr lang="ru-RU" sz="5000" dirty="0"/>
            </a:br>
            <a:endParaRPr lang="ru-RU" sz="5000" dirty="0"/>
          </a:p>
        </p:txBody>
      </p:sp>
    </p:spTree>
    <p:extLst>
      <p:ext uri="{BB962C8B-B14F-4D97-AF65-F5344CB8AC3E}">
        <p14:creationId xmlns:p14="http://schemas.microsoft.com/office/powerpoint/2010/main" val="3421449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63E06B-0D8E-4CD4-A0A6-C8EBDABBB5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8913" y="800132"/>
            <a:ext cx="10645940" cy="4633003"/>
          </a:xfrm>
        </p:spPr>
        <p:txBody>
          <a:bodyPr>
            <a:normAutofit/>
          </a:bodyPr>
          <a:lstStyle/>
          <a:p>
            <a:pPr algn="ctr"/>
            <a:r>
              <a:rPr lang="ru-RU" sz="60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br>
              <a:rPr lang="ru-RU" b="1" i="1" dirty="0"/>
            </a:br>
            <a:endParaRPr lang="ru-RU" b="1" i="1" dirty="0"/>
          </a:p>
        </p:txBody>
      </p:sp>
    </p:spTree>
    <p:extLst>
      <p:ext uri="{BB962C8B-B14F-4D97-AF65-F5344CB8AC3E}">
        <p14:creationId xmlns:p14="http://schemas.microsoft.com/office/powerpoint/2010/main" val="37156538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63E06B-0D8E-4CD4-A0A6-C8EBDABBB5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2382" y="773498"/>
            <a:ext cx="10023764" cy="4535349"/>
          </a:xfrm>
        </p:spPr>
        <p:txBody>
          <a:bodyPr>
            <a:normAutofit/>
          </a:bodyPr>
          <a:lstStyle/>
          <a:p>
            <a:pPr algn="ctr"/>
            <a:r>
              <a:rPr lang="ru-RU" sz="5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14 %</a:t>
            </a:r>
            <a:r>
              <a:rPr lang="ru-RU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практически здоровы</a:t>
            </a:r>
            <a:br>
              <a:rPr lang="ru-RU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50 %</a:t>
            </a:r>
            <a:r>
              <a:rPr lang="ru-RU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имеют функциональные отклонения</a:t>
            </a:r>
            <a:br>
              <a:rPr lang="ru-RU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35-40%</a:t>
            </a:r>
            <a:r>
              <a:rPr lang="ru-RU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-хронические заболевания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47531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63E06B-0D8E-4CD4-A0A6-C8EBDABBB5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2382" y="773498"/>
            <a:ext cx="10023764" cy="4535349"/>
          </a:xfrm>
        </p:spPr>
        <p:txBody>
          <a:bodyPr>
            <a:normAutofit/>
          </a:bodyPr>
          <a:lstStyle/>
          <a:p>
            <a:pPr algn="ctr"/>
            <a:r>
              <a:rPr lang="en-US" sz="5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60 %</a:t>
            </a:r>
            <a:r>
              <a:rPr lang="en-US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дети с отклонениями речевого развития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616274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63E06B-0D8E-4CD4-A0A6-C8EBDABBB5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0607" y="594804"/>
            <a:ext cx="10023764" cy="692458"/>
          </a:xfrm>
        </p:spPr>
        <p:txBody>
          <a:bodyPr>
            <a:normAutofit fontScale="90000"/>
          </a:bodyPr>
          <a:lstStyle/>
          <a:p>
            <a:pPr algn="ctr"/>
            <a:br>
              <a:rPr lang="ru-RU" sz="5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5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5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Значение речевого развития</a:t>
            </a:r>
            <a:br>
              <a:rPr lang="ru-RU" sz="5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5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A08D2238-8CD1-4D13-9D61-A2DC3277BF02}"/>
              </a:ext>
            </a:extLst>
          </p:cNvPr>
          <p:cNvSpPr txBox="1">
            <a:spLocks/>
          </p:cNvSpPr>
          <p:nvPr/>
        </p:nvSpPr>
        <p:spPr>
          <a:xfrm>
            <a:off x="1597980" y="2672178"/>
            <a:ext cx="10138299" cy="26988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685800" indent="-685800" algn="just">
              <a:buFont typeface="Wingdings" panose="05000000000000000000" pitchFamily="2" charset="2"/>
              <a:buChar char="Ø"/>
            </a:pPr>
            <a:r>
              <a:rPr lang="ru-RU" sz="4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Регуляция поведения</a:t>
            </a:r>
          </a:p>
          <a:p>
            <a:pPr marL="685800" indent="-685800" algn="just">
              <a:buFont typeface="Wingdings" panose="05000000000000000000" pitchFamily="2" charset="2"/>
              <a:buChar char="Ø"/>
            </a:pPr>
            <a:r>
              <a:rPr lang="ru-RU" sz="4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Средство общения</a:t>
            </a:r>
          </a:p>
          <a:p>
            <a:pPr marL="685800" indent="-685800" algn="just">
              <a:buFont typeface="Wingdings" panose="05000000000000000000" pitchFamily="2" charset="2"/>
              <a:buChar char="Ø"/>
            </a:pPr>
            <a:r>
              <a:rPr lang="ru-RU" sz="4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всех психических процессов</a:t>
            </a:r>
          </a:p>
          <a:p>
            <a:pPr marL="685800" indent="-685800" algn="just">
              <a:buFont typeface="Wingdings" panose="05000000000000000000" pitchFamily="2" charset="2"/>
              <a:buChar char="Ø"/>
            </a:pPr>
            <a:r>
              <a:rPr lang="ru-RU" sz="4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Успешность обучения в школе</a:t>
            </a:r>
            <a:br>
              <a:rPr lang="ru-RU" sz="4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4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4200" dirty="0"/>
            </a:br>
            <a:endParaRPr lang="ru-RU" sz="4200" dirty="0"/>
          </a:p>
        </p:txBody>
      </p:sp>
    </p:spTree>
    <p:extLst>
      <p:ext uri="{BB962C8B-B14F-4D97-AF65-F5344CB8AC3E}">
        <p14:creationId xmlns:p14="http://schemas.microsoft.com/office/powerpoint/2010/main" val="84875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63E06B-0D8E-4CD4-A0A6-C8EBDABBB5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4995" y="594804"/>
            <a:ext cx="10023764" cy="692458"/>
          </a:xfrm>
        </p:spPr>
        <p:txBody>
          <a:bodyPr>
            <a:noAutofit/>
          </a:bodyPr>
          <a:lstStyle/>
          <a:p>
            <a:pPr algn="ctr"/>
            <a:br>
              <a:rPr lang="ru-RU" sz="50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50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50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0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Кейс-технология</a:t>
            </a:r>
            <a:br>
              <a:rPr lang="ru-RU" sz="50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50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5000" b="1" dirty="0">
                <a:solidFill>
                  <a:srgbClr val="00B0F0"/>
                </a:solidFill>
              </a:rPr>
            </a:br>
            <a:endParaRPr lang="ru-RU" sz="5000" b="1" dirty="0">
              <a:solidFill>
                <a:srgbClr val="00B0F0"/>
              </a:solidFill>
            </a:endParaRPr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A08D2238-8CD1-4D13-9D61-A2DC3277BF02}"/>
              </a:ext>
            </a:extLst>
          </p:cNvPr>
          <p:cNvSpPr txBox="1">
            <a:spLocks/>
          </p:cNvSpPr>
          <p:nvPr/>
        </p:nvSpPr>
        <p:spPr>
          <a:xfrm>
            <a:off x="1454323" y="1917577"/>
            <a:ext cx="10148792" cy="317820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3400" b="1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интерактивная</a:t>
            </a:r>
            <a:r>
              <a:rPr lang="ru-RU" sz="34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400" b="1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технология</a:t>
            </a:r>
            <a:r>
              <a:rPr lang="ru-RU" sz="34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400" b="1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обучения</a:t>
            </a:r>
            <a:r>
              <a:rPr lang="ru-RU" sz="34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направленная на формирование у воспитанников знаний, умений, личностных качеств на основе анализа и решения реальной или смоделированной проблемной ситуации в контексте профессиональной деятельности, представленной в виде кейса.</a:t>
            </a:r>
            <a:b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75508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>
            <a:extLst>
              <a:ext uri="{FF2B5EF4-FFF2-40B4-BE49-F238E27FC236}">
                <a16:creationId xmlns:a16="http://schemas.microsoft.com/office/drawing/2014/main" id="{C15B4671-3D26-414B-A30F-AD0654318F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71647" y="223084"/>
            <a:ext cx="5003677" cy="904382"/>
          </a:xfrm>
        </p:spPr>
        <p:txBody>
          <a:bodyPr>
            <a:noAutofit/>
          </a:bodyPr>
          <a:lstStyle/>
          <a:p>
            <a:r>
              <a:rPr lang="ru-RU" sz="5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Печатный кейс</a:t>
            </a:r>
          </a:p>
        </p:txBody>
      </p:sp>
      <p:sp>
        <p:nvSpPr>
          <p:cNvPr id="31" name="Заголовок 29">
            <a:extLst>
              <a:ext uri="{FF2B5EF4-FFF2-40B4-BE49-F238E27FC236}">
                <a16:creationId xmlns:a16="http://schemas.microsoft.com/office/drawing/2014/main" id="{29D0A0EC-CD08-423D-BB37-3F307A4950AA}"/>
              </a:ext>
            </a:extLst>
          </p:cNvPr>
          <p:cNvSpPr txBox="1">
            <a:spLocks/>
          </p:cNvSpPr>
          <p:nvPr/>
        </p:nvSpPr>
        <p:spPr>
          <a:xfrm>
            <a:off x="3488924" y="1693985"/>
            <a:ext cx="6533965" cy="47600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Иллюстрации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Графики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Таблицы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Альбомы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Статьи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Художественные тексты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ru-RU" sz="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70281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>
            <a:extLst>
              <a:ext uri="{FF2B5EF4-FFF2-40B4-BE49-F238E27FC236}">
                <a16:creationId xmlns:a16="http://schemas.microsoft.com/office/drawing/2014/main" id="{C15B4671-3D26-414B-A30F-AD0654318F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653" y="205328"/>
            <a:ext cx="7261934" cy="904382"/>
          </a:xfrm>
        </p:spPr>
        <p:txBody>
          <a:bodyPr>
            <a:noAutofit/>
          </a:bodyPr>
          <a:lstStyle/>
          <a:p>
            <a:r>
              <a:rPr lang="ru-RU" sz="5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Этапы решения кейса</a:t>
            </a:r>
          </a:p>
        </p:txBody>
      </p:sp>
      <p:sp>
        <p:nvSpPr>
          <p:cNvPr id="31" name="Заголовок 29">
            <a:extLst>
              <a:ext uri="{FF2B5EF4-FFF2-40B4-BE49-F238E27FC236}">
                <a16:creationId xmlns:a16="http://schemas.microsoft.com/office/drawing/2014/main" id="{29D0A0EC-CD08-423D-BB37-3F307A4950AA}"/>
              </a:ext>
            </a:extLst>
          </p:cNvPr>
          <p:cNvSpPr txBox="1">
            <a:spLocks/>
          </p:cNvSpPr>
          <p:nvPr/>
        </p:nvSpPr>
        <p:spPr>
          <a:xfrm>
            <a:off x="1396755" y="949912"/>
            <a:ext cx="10224116" cy="47600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>
              <a:buFont typeface="Wingdings" panose="05000000000000000000" pitchFamily="2" charset="2"/>
              <a:buChar char="ü"/>
            </a:pP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Знакомство с ситуацией, её особенностями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Актуализация знаний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Мозговой штурм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 </a:t>
            </a:r>
          </a:p>
        </p:txBody>
      </p:sp>
    </p:spTree>
    <p:extLst>
      <p:ext uri="{BB962C8B-B14F-4D97-AF65-F5344CB8AC3E}">
        <p14:creationId xmlns:p14="http://schemas.microsoft.com/office/powerpoint/2010/main" val="42155792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63E06B-0D8E-4CD4-A0A6-C8EBDABBB5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2583" y="791254"/>
            <a:ext cx="10645940" cy="4633003"/>
          </a:xfrm>
        </p:spPr>
        <p:txBody>
          <a:bodyPr>
            <a:normAutofit/>
          </a:bodyPr>
          <a:lstStyle/>
          <a:p>
            <a:pPr algn="ctr"/>
            <a:r>
              <a:rPr lang="ru-RU" sz="6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КЕЙС</a:t>
            </a:r>
            <a:b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«Что мы знаем о профессиях?»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73601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63E06B-0D8E-4CD4-A0A6-C8EBDABBB5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4713" y="524925"/>
            <a:ext cx="9916358" cy="540396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 ознакомления с профессией</a:t>
            </a:r>
            <a:endParaRPr lang="ru-RU" sz="4000" b="1" dirty="0"/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3DE718F6-3589-4D88-BEB3-4B008199DCD2}"/>
              </a:ext>
            </a:extLst>
          </p:cNvPr>
          <p:cNvSpPr txBox="1">
            <a:spLocks/>
          </p:cNvSpPr>
          <p:nvPr/>
        </p:nvSpPr>
        <p:spPr>
          <a:xfrm>
            <a:off x="2617298" y="1608001"/>
            <a:ext cx="8035906" cy="40737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Название профессии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Место работы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Материалы для труда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Форменная одежда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Орудия труда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Личностные качества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труда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Польза труда для общества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273545111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221</Words>
  <Application>Microsoft Office PowerPoint</Application>
  <PresentationFormat>Широкоэкранный</PresentationFormat>
  <Paragraphs>43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Times New Roman</vt:lpstr>
      <vt:lpstr>Wingdings</vt:lpstr>
      <vt:lpstr>Тема Office</vt:lpstr>
      <vt:lpstr>«Ознакомление детей старшего дошкольного возраста с профессиями взрослых через использование кейс-технологии»</vt:lpstr>
      <vt:lpstr>14 % - практически здоровы 50 % - имеют функциональные отклонения 35-40% -хронические заболевания </vt:lpstr>
      <vt:lpstr>60 % - дети с отклонениями речевого развития </vt:lpstr>
      <vt:lpstr>   Значение речевого развития   </vt:lpstr>
      <vt:lpstr>   Кейс-технология   </vt:lpstr>
      <vt:lpstr>Печатный кейс</vt:lpstr>
      <vt:lpstr>Этапы решения кейса</vt:lpstr>
      <vt:lpstr>КЕЙС «Что мы знаем о профессиях?» </vt:lpstr>
      <vt:lpstr>Алгоритм ознакомления с профессией</vt:lpstr>
      <vt:lpstr> Содержание кейса </vt:lpstr>
      <vt:lpstr>Спасибо за внимание!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admin</cp:lastModifiedBy>
  <cp:revision>4</cp:revision>
  <dcterms:created xsi:type="dcterms:W3CDTF">2021-06-25T10:07:15Z</dcterms:created>
  <dcterms:modified xsi:type="dcterms:W3CDTF">2022-03-14T10:26:34Z</dcterms:modified>
</cp:coreProperties>
</file>